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7" r:id="rId3"/>
    <p:sldId id="286" r:id="rId4"/>
    <p:sldId id="28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387-5D77-4FB4-A3A3-DB09E66DD54C}" type="datetimeFigureOut">
              <a:rPr lang="en-IE" smtClean="0"/>
              <a:pPr/>
              <a:t>22/06/2017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1CCF-CE99-473E-B7B6-50B09E3DF113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675358" y="117285"/>
            <a:ext cx="1356883" cy="146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079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387-5D77-4FB4-A3A3-DB09E66DD54C}" type="datetimeFigureOut">
              <a:rPr lang="en-IE" smtClean="0"/>
              <a:pPr/>
              <a:t>22/06/2017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1CCF-CE99-473E-B7B6-50B09E3DF11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80792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387-5D77-4FB4-A3A3-DB09E66DD54C}" type="datetimeFigureOut">
              <a:rPr lang="en-IE" smtClean="0"/>
              <a:pPr/>
              <a:t>22/06/2017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1CCF-CE99-473E-B7B6-50B09E3DF11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31263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387-5D77-4FB4-A3A3-DB09E66DD54C}" type="datetimeFigureOut">
              <a:rPr lang="en-IE" smtClean="0"/>
              <a:pPr/>
              <a:t>22/06/2017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1CCF-CE99-473E-B7B6-50B09E3DF113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675358" y="117285"/>
            <a:ext cx="1356883" cy="146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9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387-5D77-4FB4-A3A3-DB09E66DD54C}" type="datetimeFigureOut">
              <a:rPr lang="en-IE" smtClean="0"/>
              <a:pPr/>
              <a:t>22/06/2017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1CCF-CE99-473E-B7B6-50B09E3DF11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10325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387-5D77-4FB4-A3A3-DB09E66DD54C}" type="datetimeFigureOut">
              <a:rPr lang="en-IE" smtClean="0"/>
              <a:pPr/>
              <a:t>22/06/2017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1CCF-CE99-473E-B7B6-50B09E3DF11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61319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387-5D77-4FB4-A3A3-DB09E66DD54C}" type="datetimeFigureOut">
              <a:rPr lang="en-IE" smtClean="0"/>
              <a:pPr/>
              <a:t>22/06/2017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1CCF-CE99-473E-B7B6-50B09E3DF11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65215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387-5D77-4FB4-A3A3-DB09E66DD54C}" type="datetimeFigureOut">
              <a:rPr lang="en-IE" smtClean="0"/>
              <a:pPr/>
              <a:t>22/06/2017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1CCF-CE99-473E-B7B6-50B09E3DF11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68670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387-5D77-4FB4-A3A3-DB09E66DD54C}" type="datetimeFigureOut">
              <a:rPr lang="en-IE" smtClean="0"/>
              <a:pPr/>
              <a:t>22/06/2017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1CCF-CE99-473E-B7B6-50B09E3DF11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469447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387-5D77-4FB4-A3A3-DB09E66DD54C}" type="datetimeFigureOut">
              <a:rPr lang="en-IE" smtClean="0"/>
              <a:pPr/>
              <a:t>22/06/2017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1CCF-CE99-473E-B7B6-50B09E3DF11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09921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D387-5D77-4FB4-A3A3-DB09E66DD54C}" type="datetimeFigureOut">
              <a:rPr lang="en-IE" smtClean="0"/>
              <a:pPr/>
              <a:t>22/06/2017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1CCF-CE99-473E-B7B6-50B09E3DF11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4081277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4D387-5D77-4FB4-A3A3-DB09E66DD54C}" type="datetimeFigureOut">
              <a:rPr lang="en-IE" smtClean="0"/>
              <a:pPr/>
              <a:t>22/06/2017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B1CCF-CE99-473E-B7B6-50B09E3DF11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703437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Coiste Fe18 Meeting – 12/Jun/17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59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r>
              <a:rPr lang="en-IE" dirty="0" smtClean="0"/>
              <a:t>SPRING COMPETITION UPDATE</a:t>
            </a:r>
          </a:p>
          <a:p>
            <a:endParaRPr lang="en-IE" dirty="0" smtClean="0"/>
          </a:p>
          <a:p>
            <a:r>
              <a:rPr lang="en-IE" dirty="0" smtClean="0"/>
              <a:t>MASTER SCHEDULE FOR SECOND HALF OF YEAR</a:t>
            </a:r>
            <a:endParaRPr lang="en-IE" dirty="0"/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32904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7209"/>
            <a:ext cx="10515600" cy="701749"/>
          </a:xfrm>
        </p:spPr>
        <p:txBody>
          <a:bodyPr>
            <a:normAutofit/>
          </a:bodyPr>
          <a:lstStyle/>
          <a:p>
            <a:r>
              <a:rPr lang="en-IE" u="sng" dirty="0" smtClean="0"/>
              <a:t>Coiste Fe18 Spring Update</a:t>
            </a:r>
            <a:endParaRPr lang="en-IE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2106"/>
            <a:ext cx="10515600" cy="5091379"/>
          </a:xfrm>
        </p:spPr>
        <p:txBody>
          <a:bodyPr>
            <a:normAutofit fontScale="92500" lnSpcReduction="10000"/>
          </a:bodyPr>
          <a:lstStyle/>
          <a:p>
            <a:r>
              <a:rPr lang="en-IE" dirty="0"/>
              <a:t>400 games played – not including Leinster </a:t>
            </a:r>
            <a:r>
              <a:rPr lang="en-IE" dirty="0" smtClean="0"/>
              <a:t>leagues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 smtClean="0"/>
              <a:t>All competitions finished before exams except u19 football pilot.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 smtClean="0"/>
              <a:t>Referee availability causing games to be cancelled</a:t>
            </a:r>
          </a:p>
          <a:p>
            <a:pPr lvl="1"/>
            <a:r>
              <a:rPr lang="en-IE" dirty="0" smtClean="0"/>
              <a:t>10 games per week cancelled in May. 30 of 59 clubs have no active referee</a:t>
            </a:r>
          </a:p>
          <a:p>
            <a:pPr lvl="1"/>
            <a:r>
              <a:rPr lang="en-IE" dirty="0" smtClean="0"/>
              <a:t>need clubs to 1) actively recruit &amp; support referees 2) support increase in fees and 3) stop verbal abuse of referees</a:t>
            </a:r>
          </a:p>
          <a:p>
            <a:pPr marL="0" indent="0">
              <a:buNone/>
            </a:pPr>
            <a:endParaRPr lang="en-IE" dirty="0" smtClean="0"/>
          </a:p>
          <a:p>
            <a:r>
              <a:rPr lang="en-IE" dirty="0" smtClean="0"/>
              <a:t>Cannot support volume of game change requests from clubs</a:t>
            </a:r>
          </a:p>
          <a:p>
            <a:pPr lvl="1"/>
            <a:r>
              <a:rPr lang="en-IE" dirty="0" smtClean="0"/>
              <a:t>50% of all games had changes – some due to weather or referee unavailability but mostly driven by club requests. </a:t>
            </a:r>
          </a:p>
          <a:p>
            <a:pPr lvl="1"/>
            <a:r>
              <a:rPr lang="en-IE" dirty="0" smtClean="0"/>
              <a:t>Coiste Fe18 is going to strictly enforce game change regulations.</a:t>
            </a:r>
          </a:p>
          <a:p>
            <a:endParaRPr lang="en-IE" dirty="0"/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77213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678" y="152984"/>
            <a:ext cx="10515600" cy="827253"/>
          </a:xfrm>
        </p:spPr>
        <p:txBody>
          <a:bodyPr/>
          <a:lstStyle/>
          <a:p>
            <a:r>
              <a:rPr lang="en-IE" u="sng" dirty="0" smtClean="0"/>
              <a:t>Coiste F18 2</a:t>
            </a:r>
            <a:r>
              <a:rPr lang="en-IE" u="sng" baseline="30000" dirty="0" smtClean="0"/>
              <a:t>nd</a:t>
            </a:r>
            <a:r>
              <a:rPr lang="en-IE" u="sng" dirty="0" smtClean="0"/>
              <a:t> Half Fixtures Plan</a:t>
            </a:r>
            <a:endParaRPr lang="en-IE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429" y="1111909"/>
            <a:ext cx="10515600" cy="5442509"/>
          </a:xfrm>
        </p:spPr>
        <p:txBody>
          <a:bodyPr>
            <a:normAutofit/>
          </a:bodyPr>
          <a:lstStyle/>
          <a:p>
            <a:r>
              <a:rPr lang="en-IE" dirty="0" smtClean="0"/>
              <a:t>Summer 7’s</a:t>
            </a:r>
          </a:p>
          <a:p>
            <a:pPr lvl="1"/>
            <a:r>
              <a:rPr lang="en-IE" dirty="0" smtClean="0"/>
              <a:t>U15 Football </a:t>
            </a:r>
            <a:r>
              <a:rPr lang="en-IE" dirty="0"/>
              <a:t>(Sat 10-June) and Hurling </a:t>
            </a:r>
            <a:r>
              <a:rPr lang="en-IE" dirty="0" smtClean="0"/>
              <a:t>(Sat 24-June). U17 Football (Sat 1 July)</a:t>
            </a:r>
          </a:p>
          <a:p>
            <a:pPr lvl="1"/>
            <a:endParaRPr lang="en-IE" dirty="0" smtClean="0"/>
          </a:p>
          <a:p>
            <a:r>
              <a:rPr lang="en-IE" dirty="0" smtClean="0"/>
              <a:t>u16 Summer leagues</a:t>
            </a:r>
          </a:p>
          <a:p>
            <a:pPr lvl="1"/>
            <a:r>
              <a:rPr lang="en-IE" dirty="0" smtClean="0"/>
              <a:t>Football summer league starts Tuesday 27</a:t>
            </a:r>
            <a:r>
              <a:rPr lang="en-IE" baseline="30000" dirty="0" smtClean="0"/>
              <a:t>th</a:t>
            </a:r>
            <a:r>
              <a:rPr lang="en-IE" dirty="0" smtClean="0"/>
              <a:t> June and runs every Tuesday until early August (same as 2016)</a:t>
            </a:r>
          </a:p>
          <a:p>
            <a:pPr lvl="1"/>
            <a:r>
              <a:rPr lang="en-IE" dirty="0" smtClean="0"/>
              <a:t>Hurling summer league starts Friday 30</a:t>
            </a:r>
            <a:r>
              <a:rPr lang="en-IE" baseline="30000" dirty="0" smtClean="0"/>
              <a:t>th</a:t>
            </a:r>
            <a:r>
              <a:rPr lang="en-IE" dirty="0" smtClean="0"/>
              <a:t> June and runs every Friday until early August (new)</a:t>
            </a:r>
          </a:p>
          <a:p>
            <a:pPr marL="457200" lvl="1" indent="0">
              <a:buNone/>
            </a:pPr>
            <a:endParaRPr lang="en-IE" dirty="0"/>
          </a:p>
          <a:p>
            <a:r>
              <a:rPr lang="en-IE" dirty="0"/>
              <a:t>U15 </a:t>
            </a:r>
            <a:r>
              <a:rPr lang="en-IE" dirty="0" smtClean="0"/>
              <a:t>Autumn </a:t>
            </a:r>
            <a:r>
              <a:rPr lang="en-IE" dirty="0"/>
              <a:t>leagues</a:t>
            </a:r>
          </a:p>
          <a:p>
            <a:pPr lvl="1"/>
            <a:r>
              <a:rPr lang="en-IE" dirty="0"/>
              <a:t>Football league starts Sunday 3</a:t>
            </a:r>
            <a:r>
              <a:rPr lang="en-IE" baseline="30000" dirty="0"/>
              <a:t>rd</a:t>
            </a:r>
            <a:r>
              <a:rPr lang="en-IE" dirty="0"/>
              <a:t> Sep and Hurling on Sunday 10</a:t>
            </a:r>
            <a:r>
              <a:rPr lang="en-IE" baseline="30000" dirty="0"/>
              <a:t>th</a:t>
            </a:r>
            <a:r>
              <a:rPr lang="en-IE" dirty="0"/>
              <a:t> </a:t>
            </a:r>
            <a:r>
              <a:rPr lang="en-IE" dirty="0" smtClean="0"/>
              <a:t>Sep</a:t>
            </a:r>
          </a:p>
          <a:p>
            <a:pPr lvl="1"/>
            <a:r>
              <a:rPr lang="en-IE" dirty="0"/>
              <a:t>C</a:t>
            </a:r>
            <a:r>
              <a:rPr lang="en-IE" dirty="0" smtClean="0"/>
              <a:t>ontinues </a:t>
            </a:r>
            <a:r>
              <a:rPr lang="en-IE" dirty="0"/>
              <a:t>with football and hurling every second Sunday till early November</a:t>
            </a:r>
            <a:r>
              <a:rPr lang="en-IE" dirty="0" smtClean="0"/>
              <a:t>.</a:t>
            </a:r>
            <a:endParaRPr lang="en-IE" dirty="0"/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59858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678" y="152984"/>
            <a:ext cx="10515600" cy="827253"/>
          </a:xfrm>
        </p:spPr>
        <p:txBody>
          <a:bodyPr/>
          <a:lstStyle/>
          <a:p>
            <a:r>
              <a:rPr lang="en-IE" u="sng" dirty="0" smtClean="0"/>
              <a:t>Coiste F18 2</a:t>
            </a:r>
            <a:r>
              <a:rPr lang="en-IE" u="sng" baseline="30000" dirty="0" smtClean="0"/>
              <a:t>nd</a:t>
            </a:r>
            <a:r>
              <a:rPr lang="en-IE" u="sng" dirty="0" smtClean="0"/>
              <a:t> Half Fixtures Plan</a:t>
            </a:r>
            <a:endParaRPr lang="en-IE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429" y="1111909"/>
            <a:ext cx="10515600" cy="5442509"/>
          </a:xfrm>
        </p:spPr>
        <p:txBody>
          <a:bodyPr>
            <a:normAutofit fontScale="92500" lnSpcReduction="10000"/>
          </a:bodyPr>
          <a:lstStyle/>
          <a:p>
            <a:pPr lvl="1"/>
            <a:endParaRPr lang="en-IE" dirty="0" smtClean="0"/>
          </a:p>
          <a:p>
            <a:r>
              <a:rPr lang="en-IE" dirty="0" smtClean="0"/>
              <a:t>U17 Special Championships</a:t>
            </a:r>
          </a:p>
          <a:p>
            <a:pPr lvl="1"/>
            <a:r>
              <a:rPr lang="en-IE" dirty="0"/>
              <a:t>Football - starts Friday 11</a:t>
            </a:r>
            <a:r>
              <a:rPr lang="en-IE" baseline="30000" dirty="0"/>
              <a:t>th</a:t>
            </a:r>
            <a:r>
              <a:rPr lang="en-IE" dirty="0"/>
              <a:t> </a:t>
            </a:r>
            <a:r>
              <a:rPr lang="en-IE" dirty="0" smtClean="0"/>
              <a:t>Aug and every Friday until u18 championships starts – resumes after u18 championship on Sundays till November.</a:t>
            </a:r>
            <a:endParaRPr lang="en-IE" dirty="0"/>
          </a:p>
          <a:p>
            <a:pPr lvl="1"/>
            <a:r>
              <a:rPr lang="en-IE" dirty="0" smtClean="0"/>
              <a:t>Hurling </a:t>
            </a:r>
            <a:r>
              <a:rPr lang="en-IE" dirty="0"/>
              <a:t>- starts </a:t>
            </a:r>
            <a:r>
              <a:rPr lang="en-IE" dirty="0" smtClean="0"/>
              <a:t>Tuesday 15</a:t>
            </a:r>
            <a:r>
              <a:rPr lang="en-IE" baseline="30000" dirty="0" smtClean="0"/>
              <a:t>th</a:t>
            </a:r>
            <a:r>
              <a:rPr lang="en-IE" dirty="0" smtClean="0"/>
              <a:t> Aug and every Tuesday until u18 championship starts – </a:t>
            </a:r>
            <a:r>
              <a:rPr lang="en-IE" dirty="0" err="1" smtClean="0"/>
              <a:t>resules</a:t>
            </a:r>
            <a:r>
              <a:rPr lang="en-IE" dirty="0" smtClean="0"/>
              <a:t> after u18 championship on Sundays till November</a:t>
            </a:r>
          </a:p>
          <a:p>
            <a:pPr lvl="1"/>
            <a:r>
              <a:rPr lang="en-IE" dirty="0" smtClean="0"/>
              <a:t>U17 &amp; u18 games will not clash and hurling &amp; football games will not clash</a:t>
            </a:r>
          </a:p>
          <a:p>
            <a:pPr lvl="1"/>
            <a:r>
              <a:rPr lang="en-IE" dirty="0" smtClean="0"/>
              <a:t>Round robin games will proceed without players involved in county hurling minor squad if necessary.</a:t>
            </a:r>
            <a:endParaRPr lang="en-IE" dirty="0"/>
          </a:p>
          <a:p>
            <a:pPr marL="457200" lvl="1" indent="0">
              <a:buNone/>
            </a:pPr>
            <a:endParaRPr lang="en-IE" dirty="0"/>
          </a:p>
          <a:p>
            <a:r>
              <a:rPr lang="en-IE" dirty="0" smtClean="0"/>
              <a:t>U18 Championships</a:t>
            </a:r>
          </a:p>
          <a:p>
            <a:pPr lvl="1"/>
            <a:r>
              <a:rPr lang="en-IE" dirty="0"/>
              <a:t>Hurling – KO with 1</a:t>
            </a:r>
            <a:r>
              <a:rPr lang="en-IE" baseline="30000" dirty="0"/>
              <a:t>st</a:t>
            </a:r>
            <a:r>
              <a:rPr lang="en-IE" dirty="0"/>
              <a:t> round losers into shield (same as 2016) - R1 is </a:t>
            </a:r>
            <a:r>
              <a:rPr lang="en-IE" dirty="0">
                <a:solidFill>
                  <a:srgbClr val="FF0000"/>
                </a:solidFill>
              </a:rPr>
              <a:t>Wed </a:t>
            </a:r>
            <a:r>
              <a:rPr lang="en-IE" dirty="0" smtClean="0">
                <a:solidFill>
                  <a:srgbClr val="FF0000"/>
                </a:solidFill>
              </a:rPr>
              <a:t>6-Sep</a:t>
            </a:r>
          </a:p>
          <a:p>
            <a:pPr lvl="1"/>
            <a:r>
              <a:rPr lang="en-IE" dirty="0" smtClean="0"/>
              <a:t>Football </a:t>
            </a:r>
            <a:r>
              <a:rPr lang="en-IE" dirty="0"/>
              <a:t>– </a:t>
            </a:r>
            <a:r>
              <a:rPr lang="en-IE" dirty="0" smtClean="0"/>
              <a:t>Christy Ring format (same as </a:t>
            </a:r>
            <a:r>
              <a:rPr lang="en-IE" dirty="0"/>
              <a:t>2016) - R1 is Wed </a:t>
            </a:r>
            <a:r>
              <a:rPr lang="en-IE" dirty="0" smtClean="0"/>
              <a:t>30</a:t>
            </a:r>
            <a:r>
              <a:rPr lang="en-IE" baseline="30000" dirty="0" smtClean="0"/>
              <a:t>rd</a:t>
            </a:r>
            <a:r>
              <a:rPr lang="en-IE" dirty="0" smtClean="0"/>
              <a:t> Aug</a:t>
            </a:r>
          </a:p>
          <a:p>
            <a:pPr lvl="1"/>
            <a:r>
              <a:rPr lang="en-IE" dirty="0" smtClean="0"/>
              <a:t>Subsequent round timing is dependant on adult fixtures – minor games may be fixed mid week and under lights if necessary </a:t>
            </a:r>
          </a:p>
          <a:p>
            <a:pPr lvl="1"/>
            <a:r>
              <a:rPr lang="en-IE" dirty="0" smtClean="0"/>
              <a:t>Target is to have </a:t>
            </a:r>
            <a:r>
              <a:rPr lang="en-IE" dirty="0" err="1" smtClean="0"/>
              <a:t>Div</a:t>
            </a:r>
            <a:r>
              <a:rPr lang="en-IE" dirty="0" smtClean="0"/>
              <a:t> 1 finals as double headers with senior finals.</a:t>
            </a:r>
          </a:p>
          <a:p>
            <a:pPr lvl="1"/>
            <a:endParaRPr lang="en-IE" dirty="0"/>
          </a:p>
          <a:p>
            <a:pPr lvl="1"/>
            <a:endParaRPr lang="en-IE" dirty="0"/>
          </a:p>
          <a:p>
            <a:pPr marL="0" indent="0">
              <a:buNone/>
            </a:pPr>
            <a:endParaRPr lang="en-IE" dirty="0" smtClean="0"/>
          </a:p>
          <a:p>
            <a:pPr lvl="1"/>
            <a:endParaRPr lang="en-IE" dirty="0"/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28053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12805</TotalTime>
  <Words>376</Words>
  <Application>Microsoft Office PowerPoint</Application>
  <PresentationFormat>Custom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Coiste Fe18 Meeting – 12/Jun/17</vt:lpstr>
      <vt:lpstr>Coiste Fe18 Spring Update</vt:lpstr>
      <vt:lpstr>Coiste F18 2nd Half Fixtures Plan</vt:lpstr>
      <vt:lpstr>Coiste F18 2nd Half Fixtures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Meath Hurling 2020</dc:title>
  <dc:creator>johng_000</dc:creator>
  <cp:lastModifiedBy>pgreene</cp:lastModifiedBy>
  <cp:revision>163</cp:revision>
  <dcterms:created xsi:type="dcterms:W3CDTF">2016-06-18T10:59:32Z</dcterms:created>
  <dcterms:modified xsi:type="dcterms:W3CDTF">2017-06-22T17:58:18Z</dcterms:modified>
</cp:coreProperties>
</file>